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385" r:id="rId3"/>
    <p:sldId id="416" r:id="rId4"/>
    <p:sldId id="387" r:id="rId5"/>
    <p:sldId id="418" r:id="rId6"/>
    <p:sldId id="292" r:id="rId7"/>
    <p:sldId id="372" r:id="rId8"/>
    <p:sldId id="374" r:id="rId9"/>
    <p:sldId id="399" r:id="rId10"/>
    <p:sldId id="394" r:id="rId11"/>
    <p:sldId id="401" r:id="rId12"/>
    <p:sldId id="389" r:id="rId13"/>
    <p:sldId id="343" r:id="rId14"/>
    <p:sldId id="308" r:id="rId15"/>
    <p:sldId id="307" r:id="rId16"/>
    <p:sldId id="306" r:id="rId17"/>
    <p:sldId id="341" r:id="rId18"/>
    <p:sldId id="305" r:id="rId19"/>
    <p:sldId id="304" r:id="rId20"/>
    <p:sldId id="303" r:id="rId21"/>
    <p:sldId id="301" r:id="rId22"/>
    <p:sldId id="420" r:id="rId23"/>
    <p:sldId id="29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99DF-35B5-4D63-94A4-03A53156A511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B7ACD-E95C-4920-B877-574325468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429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99DF-35B5-4D63-94A4-03A53156A511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B7ACD-E95C-4920-B877-574325468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243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99DF-35B5-4D63-94A4-03A53156A511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B7ACD-E95C-4920-B877-574325468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754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99DF-35B5-4D63-94A4-03A53156A511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B7ACD-E95C-4920-B877-574325468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081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99DF-35B5-4D63-94A4-03A53156A511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B7ACD-E95C-4920-B877-574325468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46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99DF-35B5-4D63-94A4-03A53156A511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B7ACD-E95C-4920-B877-574325468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58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99DF-35B5-4D63-94A4-03A53156A511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B7ACD-E95C-4920-B877-574325468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472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99DF-35B5-4D63-94A4-03A53156A511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B7ACD-E95C-4920-B877-574325468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903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99DF-35B5-4D63-94A4-03A53156A511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B7ACD-E95C-4920-B877-574325468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81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99DF-35B5-4D63-94A4-03A53156A511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B7ACD-E95C-4920-B877-574325468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666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99DF-35B5-4D63-94A4-03A53156A511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B7ACD-E95C-4920-B877-574325468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638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599DF-35B5-4D63-94A4-03A53156A511}" type="datetimeFigureOut">
              <a:rPr lang="ru-RU" smtClean="0"/>
              <a:t>06.12.2016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B7ACD-E95C-4920-B877-574325468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9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31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43.gif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.jpe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image" Target="../media/image1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www.funlib.ru/cimg/2014/102016/02129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3" y="0"/>
            <a:ext cx="9147893" cy="68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234514"/>
            <a:ext cx="653762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КАМНЕМ СТАЛ,</a:t>
            </a:r>
          </a:p>
          <a:p>
            <a:pPr algn="ctr"/>
            <a:r>
              <a:rPr lang="ru-RU" sz="6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НО Я ЖИВУ!</a:t>
            </a:r>
            <a:endParaRPr lang="ru-RU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http://memory-tour.ru/files/images/izobrazheniya/bryanskaya_obl/detyakovo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93"/>
          <a:stretch/>
        </p:blipFill>
        <p:spPr bwMode="auto">
          <a:xfrm>
            <a:off x="3444118" y="2521573"/>
            <a:ext cx="5397738" cy="4029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stihi.ru/pics/2015/10/28/98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1" y="3861048"/>
            <a:ext cx="2854762" cy="2854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chel-poisk.ru/wp-content/uploads/2015/12/en-4Z4waX2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2"/>
          <a:stretch/>
        </p:blipFill>
        <p:spPr bwMode="auto">
          <a:xfrm rot="20984827">
            <a:off x="942013" y="2442528"/>
            <a:ext cx="2808438" cy="1537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fs00.infourok.ru/images/doc/250/254885/img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7902">
            <a:off x="2864564" y="4400813"/>
            <a:ext cx="1931539" cy="1448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15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www.funlib.ru/cimg/2014/102016/02129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3" y="-1"/>
            <a:ext cx="9147893" cy="68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exach.com/img/2016/03/1459245314448_b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8"/>
          <a:stretch/>
        </p:blipFill>
        <p:spPr bwMode="auto">
          <a:xfrm>
            <a:off x="269859" y="4505960"/>
            <a:ext cx="8600387" cy="1749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photos.wikimapia.org/p/00/00/43/81/09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0928">
            <a:off x="356894" y="999335"/>
            <a:ext cx="4102345" cy="3076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oficery.ru/sites/default/files/preport/2015/03/84cc3cd2a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2037">
            <a:off x="4499992" y="720419"/>
            <a:ext cx="4296172" cy="28691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115616" y="188640"/>
            <a:ext cx="59715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Аллея городов-героев у «Могилы  Неизвестного Солдата»</a:t>
            </a:r>
          </a:p>
          <a:p>
            <a:r>
              <a:rPr lang="ru-RU" b="1" dirty="0" smtClean="0">
                <a:solidFill>
                  <a:srgbClr val="FFC000"/>
                </a:solidFill>
              </a:rPr>
              <a:t>                           </a:t>
            </a:r>
            <a:endParaRPr lang="ru-RU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20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www.funlib.ru/cimg/2014/102016/02129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3" y="-1"/>
            <a:ext cx="9147893" cy="68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404664"/>
            <a:ext cx="7092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Почётный караул у Вечного огня на «Могиле Неизвестного Солдата»</a:t>
            </a:r>
            <a:endParaRPr lang="ru-RU" dirty="0"/>
          </a:p>
        </p:txBody>
      </p:sp>
      <p:pic>
        <p:nvPicPr>
          <p:cNvPr id="5124" name="Picture 4" descr="https://fs00.infourok.ru/images/doc/107/126499/img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491155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А. Хачатурян. Реквием. Спартак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0991" y="5877272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84411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4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www.funlib.ru/cimg/2014/102016/02129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3" y="-1"/>
            <a:ext cx="9147893" cy="68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User\Desktop\SAV_35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496" y="1340768"/>
            <a:ext cx="7609928" cy="5073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757710" y="620688"/>
            <a:ext cx="567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Возложение венков к «Могиле Неизвестного Солдата»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68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www.funlib.ru/cimg/2014/102016/02129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3" y="-1"/>
            <a:ext cx="9147893" cy="68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files.geometria.ru/pics/original/046/146/4614660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b="3086"/>
          <a:stretch/>
        </p:blipFill>
        <p:spPr bwMode="auto">
          <a:xfrm>
            <a:off x="2051720" y="1484784"/>
            <a:ext cx="5184576" cy="4095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23637" y="234514"/>
            <a:ext cx="552734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ЕКАТЕРИНБУРГ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5805264"/>
            <a:ext cx="3576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Памятник Неизвестному Солдату </a:t>
            </a:r>
          </a:p>
        </p:txBody>
      </p:sp>
    </p:spTree>
    <p:extLst>
      <p:ext uri="{BB962C8B-B14F-4D97-AF65-F5344CB8AC3E}">
        <p14:creationId xmlns:p14="http://schemas.microsoft.com/office/powerpoint/2010/main" val="122583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www.funlib.ru/cimg/2014/102016/02129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1" y="0"/>
            <a:ext cx="9168531" cy="689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37111" y="234514"/>
            <a:ext cx="355873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ГОРОДЕЦ</a:t>
            </a:r>
            <a:endParaRPr lang="ru-RU" sz="66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58382" y="6165304"/>
            <a:ext cx="5641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Мемориал-памятник Неизвестному Солдату в сквере</a:t>
            </a:r>
            <a:endParaRPr lang="ru-RU" b="1" dirty="0"/>
          </a:p>
        </p:txBody>
      </p:sp>
      <p:pic>
        <p:nvPicPr>
          <p:cNvPr id="17414" name="Picture 6" descr="http://gorodetstour.ru/upload/userfiles/1-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7609"/>
            <a:ext cx="6855516" cy="4570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Памятник неизвестному солдату в городе Городец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601" y="1430450"/>
            <a:ext cx="1289418" cy="3508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91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www.funlib.ru/cimg/2014/102016/02129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87" y="-315415"/>
            <a:ext cx="9172987" cy="719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46798" y="234514"/>
            <a:ext cx="33782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ЛУГАНСК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97555" y="6021288"/>
            <a:ext cx="58885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Мемориал-памятник Неизвестному Солдату </a:t>
            </a:r>
            <a:r>
              <a:rPr lang="ru-RU" b="1" dirty="0"/>
              <a:t>«Журавли» </a:t>
            </a:r>
            <a:endParaRPr lang="ru-RU" b="1" dirty="0" smtClean="0"/>
          </a:p>
          <a:p>
            <a:r>
              <a:rPr lang="ru-RU" b="1" dirty="0" smtClean="0"/>
              <a:t>   на площади Героев Великой Отечественной войны</a:t>
            </a:r>
            <a:endParaRPr lang="ru-RU" b="1" dirty="0"/>
          </a:p>
        </p:txBody>
      </p:sp>
      <p:pic>
        <p:nvPicPr>
          <p:cNvPr id="9" name="Picture 2" descr="http://photos.wikimapia.org/p/00/03/31/90/06_b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5"/>
          <a:stretch/>
        </p:blipFill>
        <p:spPr bwMode="auto">
          <a:xfrm>
            <a:off x="1675559" y="1420539"/>
            <a:ext cx="5904656" cy="4430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91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www.funlib.ru/cimg/2014/102016/02129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3" y="-1"/>
            <a:ext cx="9147893" cy="68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81851" y="234514"/>
            <a:ext cx="286924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ТУАПСЕ</a:t>
            </a:r>
            <a:endParaRPr lang="ru-RU" sz="66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64770" y="6165304"/>
            <a:ext cx="6284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Мемориал-памятник Неизвестному </a:t>
            </a:r>
            <a:r>
              <a:rPr lang="ru-RU" b="1" dirty="0"/>
              <a:t>С</a:t>
            </a:r>
            <a:r>
              <a:rPr lang="ru-RU" b="1" dirty="0" smtClean="0"/>
              <a:t>олдату на Горке Героев</a:t>
            </a:r>
            <a:endParaRPr lang="ru-RU" b="1" dirty="0"/>
          </a:p>
        </p:txBody>
      </p:sp>
      <p:pic>
        <p:nvPicPr>
          <p:cNvPr id="9" name="Picture 4" descr="http://venividi.ru/files/img/8605/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5" r="9383"/>
          <a:stretch/>
        </p:blipFill>
        <p:spPr bwMode="auto">
          <a:xfrm>
            <a:off x="2059536" y="1342510"/>
            <a:ext cx="5494946" cy="4626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91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www.funlib.ru/cimg/2014/102016/02129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3" y="-1"/>
            <a:ext cx="9147893" cy="68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xbt.photo/photo/376062/6507jE12GgIzWF/107065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" r="6124"/>
          <a:stretch/>
        </p:blipFill>
        <p:spPr bwMode="auto">
          <a:xfrm>
            <a:off x="1979712" y="1342510"/>
            <a:ext cx="5544616" cy="4634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60993" y="234514"/>
            <a:ext cx="305263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ОДЕССА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71950" y="6183261"/>
            <a:ext cx="6360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Мемориал-памятник Неизвестному Матросу на Аллее Славы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1250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www.funlib.ru/cimg/2014/102016/02129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3" y="-1"/>
            <a:ext cx="9147893" cy="68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33625" y="116632"/>
            <a:ext cx="52728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Новороссийск</a:t>
            </a:r>
            <a:endParaRPr lang="ru-RU" sz="66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4296" y="6184785"/>
            <a:ext cx="8683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Мемориал-памятник Неизвестному </a:t>
            </a:r>
            <a:r>
              <a:rPr lang="ru-RU" b="1" dirty="0"/>
              <a:t>М</a:t>
            </a:r>
            <a:r>
              <a:rPr lang="ru-RU" b="1" dirty="0" smtClean="0"/>
              <a:t>атросу на набережной адмирала Серебрякова</a:t>
            </a:r>
            <a:endParaRPr lang="ru-RU" b="1" dirty="0"/>
          </a:p>
        </p:txBody>
      </p:sp>
      <p:pic>
        <p:nvPicPr>
          <p:cNvPr id="20486" name="Picture 6" descr="http://memory-tour.ru/files/images/izobrazheniya/krasnodarskiy_kray/ehe/novorosisk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41" y="1224628"/>
            <a:ext cx="6395547" cy="4796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91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www.funlib.ru/cimg/2014/102016/02129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3" y="-1"/>
            <a:ext cx="9147893" cy="68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96239" y="234514"/>
            <a:ext cx="26404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КРЫМ</a:t>
            </a:r>
            <a:endParaRPr lang="ru-RU" sz="66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5877272"/>
            <a:ext cx="75282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                                   Памятник Неизвестному Матросу  </a:t>
            </a:r>
          </a:p>
          <a:p>
            <a:r>
              <a:rPr lang="ru-RU" b="1" dirty="0" smtClean="0"/>
              <a:t>на южном берегу Крыма в посёлке Гурзуф на территории лагеря «Артек»</a:t>
            </a:r>
            <a:endParaRPr lang="ru-RU" b="1" dirty="0"/>
          </a:p>
        </p:txBody>
      </p:sp>
      <p:pic>
        <p:nvPicPr>
          <p:cNvPr id="8" name="Picture 2" descr="https://fs00.infourok.ru/images/doc/202/230285/img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" t="11015" r="1274" b="2432"/>
          <a:stretch/>
        </p:blipFill>
        <p:spPr bwMode="auto">
          <a:xfrm>
            <a:off x="1403648" y="1377709"/>
            <a:ext cx="6733384" cy="4499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91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www.funlib.ru/cimg/2014/102016/02129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3" y="-1"/>
            <a:ext cx="9147893" cy="68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3" y="12554"/>
            <a:ext cx="8544759" cy="6835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otvet.imgsmail.ru/download/875a8375f91de049494d6073098e8a2f_de1d362ea250c7b564d890a07b8f7ec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7829">
            <a:off x="6433557" y="159167"/>
            <a:ext cx="971112" cy="1379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laycast.ru/uploads/2016/04/03/181215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27657">
            <a:off x="7012341" y="739097"/>
            <a:ext cx="687975" cy="541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ramki-vsem.ru/fon/fon-nebo13_smal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1578">
            <a:off x="7026274" y="874532"/>
            <a:ext cx="712520" cy="4731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un_clouds_skyscapes_best_widescreen_background_awesome_desktop_5102x3567_hd-wallpaper-130572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81285" flipH="1">
            <a:off x="6654801" y="1092803"/>
            <a:ext cx="615574" cy="430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88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www.funlib.ru/cimg/2014/102016/02129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3" y="-1"/>
            <a:ext cx="9147893" cy="68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96241" y="234514"/>
            <a:ext cx="26404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КРЫМ</a:t>
            </a:r>
            <a:endParaRPr lang="ru-RU" sz="66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32635" y="6088431"/>
            <a:ext cx="65760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Памятник </a:t>
            </a:r>
            <a:r>
              <a:rPr lang="ru-RU" b="1" dirty="0" smtClean="0"/>
              <a:t>«Неизвестный матрос Яша. Погиб в октябре 1941 г.» </a:t>
            </a:r>
          </a:p>
          <a:p>
            <a:r>
              <a:rPr lang="ru-RU" b="1" dirty="0" smtClean="0"/>
              <a:t>на берегу </a:t>
            </a:r>
            <a:r>
              <a:rPr lang="ru-RU" b="1" dirty="0" err="1" smtClean="0"/>
              <a:t>Каркинитского</a:t>
            </a:r>
            <a:r>
              <a:rPr lang="ru-RU" b="1" dirty="0" smtClean="0"/>
              <a:t> залива Черноморского района Крыма</a:t>
            </a:r>
            <a:endParaRPr lang="ru-RU" b="1" dirty="0"/>
          </a:p>
        </p:txBody>
      </p:sp>
      <p:pic>
        <p:nvPicPr>
          <p:cNvPr id="22532" name="Picture 4" descr="http://context.crimea.ua/static/media/publications/25389/p12700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2" r="4586"/>
          <a:stretch/>
        </p:blipFill>
        <p:spPr bwMode="auto">
          <a:xfrm>
            <a:off x="2116003" y="1331051"/>
            <a:ext cx="5400942" cy="4730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91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www.funlib.ru/cimg/2014/102016/02129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4" y="18353"/>
            <a:ext cx="9156534" cy="68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56568" y="44624"/>
            <a:ext cx="353257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Дятьково</a:t>
            </a:r>
            <a:endParaRPr lang="ru-RU" sz="66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91631" y="5661248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       </a:t>
            </a:r>
          </a:p>
          <a:p>
            <a:r>
              <a:rPr lang="ru-RU" b="1" dirty="0" smtClean="0"/>
              <a:t>          Мемориал </a:t>
            </a:r>
            <a:r>
              <a:rPr lang="ru-RU" b="1" dirty="0"/>
              <a:t>воинам, партизанам  и подпольщикам, </a:t>
            </a:r>
            <a:endParaRPr lang="ru-RU" b="1" dirty="0" smtClean="0"/>
          </a:p>
          <a:p>
            <a:r>
              <a:rPr lang="ru-RU" b="1" dirty="0" smtClean="0"/>
              <a:t>погибшим </a:t>
            </a:r>
            <a:r>
              <a:rPr lang="ru-RU" b="1" dirty="0"/>
              <a:t>в боях за </a:t>
            </a:r>
            <a:r>
              <a:rPr lang="ru-RU" b="1" dirty="0" smtClean="0"/>
              <a:t>Родину в </a:t>
            </a:r>
            <a:r>
              <a:rPr lang="ru-RU" b="1" dirty="0"/>
              <a:t>годы Великой Отечественной войны</a:t>
            </a:r>
            <a:endParaRPr lang="ru-RU" dirty="0"/>
          </a:p>
        </p:txBody>
      </p:sp>
      <p:pic>
        <p:nvPicPr>
          <p:cNvPr id="3074" name="Picture 2" descr="http://historydjatkovo.ucoz.ru/_ph/13/79359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366" y="1340768"/>
            <a:ext cx="6599043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91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www.funlib.ru/cimg/2014/102016/02129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3" y="-1"/>
            <a:ext cx="9147893" cy="68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mg0.liveinternet.ru/images/attach/c/8/100/704/100704930_4264148_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64" y="1290486"/>
            <a:ext cx="842493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. Шуман. Грёзы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6336" y="5805264"/>
            <a:ext cx="609600" cy="609600"/>
          </a:xfrm>
        </p:spPr>
      </p:pic>
      <p:pic>
        <p:nvPicPr>
          <p:cNvPr id="2054" name="Picture 6" descr="http://www.playcast.ru/uploads/2016/05/05/18538670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79" y="476672"/>
            <a:ext cx="815130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95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www.funlib.ru/cimg/2014/102016/02129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3" y="-1"/>
            <a:ext cx="9147893" cy="68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illion-wallpapers.ru/wallpapers/4/88/97727039820133442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3" y="15498"/>
            <a:ext cx="9090146" cy="6842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631729" y="260646"/>
            <a:ext cx="58189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МИНУТА МОЛЧАНИЯ</a:t>
            </a:r>
            <a:endParaRPr lang="ru-RU" sz="4800" b="1" dirty="0"/>
          </a:p>
        </p:txBody>
      </p:sp>
      <p:pic>
        <p:nvPicPr>
          <p:cNvPr id="13" name="Picture 2" descr="http://www.playcast.ru/uploads/2016/06/22/1906828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" t="5852" r="3830" b="10778"/>
          <a:stretch/>
        </p:blipFill>
        <p:spPr bwMode="auto">
          <a:xfrm>
            <a:off x="2549769" y="4221088"/>
            <a:ext cx="3947746" cy="23863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" name="Метроном Минута молчани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584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1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www.funlib.ru/cimg/2014/102016/02129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91" y="-2921"/>
            <a:ext cx="9147893" cy="68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p16.nevsepic.com.ua/263/26268/1455872638-0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11" y="4077072"/>
            <a:ext cx="3682346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24warez.ru/uploads/posts/1305020179_85.-kukryniksy.-tanya-podvig-zoi-kosmodemyanskoy.-19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03" y="260647"/>
            <a:ext cx="4484319" cy="3166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24warez.ru/uploads/posts/1305020451_137.-s.-g.-romanov.-v-poiskah-syna.-194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" t="20862" r="5526" b="21195"/>
          <a:stretch/>
        </p:blipFill>
        <p:spPr bwMode="auto">
          <a:xfrm>
            <a:off x="4148718" y="3573015"/>
            <a:ext cx="4733033" cy="3072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://24warez.ru/uploads/posts/1305020320_98.-n.-osenev.-komsomolcy-na-stroitelstve-oboronitelnyh-rubezhey-pod-moskvoy.-194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536" y="263717"/>
            <a:ext cx="3452722" cy="2687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1941-1945.at.ua/_ph/11/18890765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038">
            <a:off x="2987824" y="2017007"/>
            <a:ext cx="3239684" cy="2156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71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www.funlib.ru/cimg/2014/102016/02129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3" y="-1"/>
            <a:ext cx="9147893" cy="68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tavgorod.ru/assets/components/stavgorod/connector2.php?action=web/getfile&amp;filename=24823&amp;ld=28644&amp;im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27" y="278650"/>
            <a:ext cx="4008445" cy="3006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ultema.ru/wrap/images/neizvestnyy-soldat-audioknigi-140344-smal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11060"/>
            <a:ext cx="3844692" cy="2557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park72.ru/wp-content/uploads/2014/11/%D0%BD%D0%B5%D0%B8%D0%B7%D0%B2%D0%B5%D1%81%D1%82%D0%BD%D1%8B%D0%B9-%D0%BA%D1%80%D0%B0%D1%81%D0%BD%D0%BE%D0%B0%D1%80%D0%BC%D0%B5%D0%B5%D1%8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37" y="3953713"/>
            <a:ext cx="3669266" cy="22049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mg-fotki.yandex.ru/get/6610/92630947.247/0_8f72d_9decd438_XXL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6"/>
          <a:stretch/>
        </p:blipFill>
        <p:spPr bwMode="auto">
          <a:xfrm>
            <a:off x="3965558" y="3430459"/>
            <a:ext cx="4926922" cy="3185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Братские могилы. В. Высоцкий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68344" y="5853834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78709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. Шуман. Грёзы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3314" name="Picture 2" descr="http://www.funlib.ru/cimg/2014/102016/021299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3" y="-1"/>
            <a:ext cx="9147893" cy="68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memory-map.prosv.ru/memorials/00/05/58/8/12678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1" t="3193"/>
          <a:stretch/>
        </p:blipFill>
        <p:spPr bwMode="auto">
          <a:xfrm>
            <a:off x="1115616" y="404664"/>
            <a:ext cx="7216539" cy="5917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91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www.funlib.ru/cimg/2014/102016/02129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3" y="-1"/>
            <a:ext cx="9147893" cy="68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3 декабря - День Неизвестного Солдата в Росс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65" y="405393"/>
            <a:ext cx="8800191" cy="60501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43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funlib.ru/cimg/2014/102016/02129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3" y="-1"/>
            <a:ext cx="9147893" cy="68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7332923" cy="53285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Мемориальный комплекс «Штыки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88640"/>
            <a:ext cx="3170276" cy="2884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164288" y="970142"/>
            <a:ext cx="17992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Мемориальный </a:t>
            </a:r>
            <a:r>
              <a:rPr lang="ru-RU" sz="1600" b="1" i="1" dirty="0" smtClean="0"/>
              <a:t>    </a:t>
            </a:r>
          </a:p>
          <a:p>
            <a:r>
              <a:rPr lang="ru-RU" sz="1600" b="1" i="1" dirty="0"/>
              <a:t> </a:t>
            </a:r>
            <a:r>
              <a:rPr lang="ru-RU" sz="1600" b="1" i="1" dirty="0" smtClean="0"/>
              <a:t>    комплекс   </a:t>
            </a:r>
          </a:p>
          <a:p>
            <a:r>
              <a:rPr lang="ru-RU" sz="1600" b="1" i="1" dirty="0"/>
              <a:t> </a:t>
            </a:r>
            <a:r>
              <a:rPr lang="ru-RU" sz="1600" b="1" i="1" dirty="0" smtClean="0"/>
              <a:t>    «Штыки»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20072" y="540997"/>
            <a:ext cx="539522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ЗЕЛЕНОГРАД</a:t>
            </a:r>
            <a:endParaRPr lang="ru-RU" sz="16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78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www.funlib.ru/cimg/2014/102016/02129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3" y="-1"/>
            <a:ext cx="9147893" cy="68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25764" y="234514"/>
            <a:ext cx="332308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МОСКВА</a:t>
            </a:r>
            <a:endParaRPr lang="ru-RU" sz="6600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http://files.vm.ru/photo/vecherka/2015/05/doc6kendwjicahvo4zy8rl_800_48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76"/>
          <a:stretch/>
        </p:blipFill>
        <p:spPr bwMode="auto">
          <a:xfrm>
            <a:off x="1403648" y="1268516"/>
            <a:ext cx="6567324" cy="4749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71600" y="6018075"/>
            <a:ext cx="78175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Мемориальный архитектурный ансамбль «Могила  Неизвестного Солдата»</a:t>
            </a:r>
          </a:p>
          <a:p>
            <a:r>
              <a:rPr lang="ru-RU" b="1" dirty="0" smtClean="0"/>
              <a:t>                           в Александровском саду, у стен Кремля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7255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://www.funlib.ru/cimg/2014/102016/02129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3" y="-1"/>
            <a:ext cx="9147893" cy="686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fs00.infourok.ru/images/doc/238/164313/2/img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9" t="16904" r="5937" b="30870"/>
          <a:stretch/>
        </p:blipFill>
        <p:spPr bwMode="auto">
          <a:xfrm>
            <a:off x="470398" y="1414235"/>
            <a:ext cx="8199310" cy="4032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51720" y="681829"/>
            <a:ext cx="5501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C000"/>
                </a:solidFill>
              </a:rPr>
              <a:t>Стена с надписью у «Могилы Неизвестного Солдата»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19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2586</TotalTime>
  <Words>165</Words>
  <Application>Microsoft Office PowerPoint</Application>
  <PresentationFormat>Экран (4:3)</PresentationFormat>
  <Paragraphs>38</Paragraphs>
  <Slides>23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139</cp:revision>
  <dcterms:created xsi:type="dcterms:W3CDTF">2016-11-11T13:23:53Z</dcterms:created>
  <dcterms:modified xsi:type="dcterms:W3CDTF">2016-12-06T09:28:32Z</dcterms:modified>
</cp:coreProperties>
</file>